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70" r:id="rId2"/>
    <p:sldId id="264" r:id="rId3"/>
    <p:sldId id="337" r:id="rId4"/>
    <p:sldId id="338" r:id="rId5"/>
    <p:sldId id="362" r:id="rId6"/>
    <p:sldId id="346" r:id="rId7"/>
    <p:sldId id="352" r:id="rId8"/>
    <p:sldId id="353" r:id="rId9"/>
    <p:sldId id="356" r:id="rId10"/>
    <p:sldId id="335" r:id="rId11"/>
    <p:sldId id="336" r:id="rId12"/>
    <p:sldId id="314" r:id="rId13"/>
    <p:sldId id="361" r:id="rId14"/>
    <p:sldId id="347" r:id="rId15"/>
    <p:sldId id="320" r:id="rId16"/>
    <p:sldId id="35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BB2285C-5DCE-4BBF-864E-926090E47C38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188913"/>
            <a:ext cx="7704137" cy="18002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Муниципальное автономное дошкольное образовательное учреждение </a:t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«Детский сад № 181 комбинированного вида»</a:t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Советского района г. Казани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5516563"/>
            <a:ext cx="8351838" cy="10810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Адрес:</a:t>
            </a:r>
            <a:endParaRPr lang="ru-RU" sz="1600" u="sng" dirty="0" smtClean="0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420100, Россия, РТ, г. Казань , ул.  </a:t>
            </a:r>
            <a:r>
              <a:rPr lang="ru-RU" sz="1600" u="sng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Джаудата</a:t>
            </a: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 u="sng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Файзи</a:t>
            </a: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13,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тел. (843) 276-46-39,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факс (843) 276-22-24</a:t>
            </a:r>
          </a:p>
        </p:txBody>
      </p:sp>
      <p:pic>
        <p:nvPicPr>
          <p:cNvPr id="15364" name="Picture 6" descr="Изображение 0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060575"/>
            <a:ext cx="25923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7" descr="Изображение 0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060575"/>
            <a:ext cx="244792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9" descr="Изображение 08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716338"/>
            <a:ext cx="259238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0" descr="Изображение 08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716338"/>
            <a:ext cx="2447925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5382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Документы </a:t>
            </a:r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>
          <a:xfrm>
            <a:off x="179512" y="4581128"/>
            <a:ext cx="4040188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1600" dirty="0" smtClean="0">
                <a:solidFill>
                  <a:srgbClr val="00B050"/>
                </a:solidFill>
              </a:rPr>
              <a:t>Лицензия на осуществление образовательной деятельности</a:t>
            </a:r>
          </a:p>
        </p:txBody>
      </p:sp>
      <p:sp>
        <p:nvSpPr>
          <p:cNvPr id="16388" name="Текст 4"/>
          <p:cNvSpPr>
            <a:spLocks noGrp="1"/>
          </p:cNvSpPr>
          <p:nvPr>
            <p:ph type="body" sz="half" idx="3"/>
          </p:nvPr>
        </p:nvSpPr>
        <p:spPr>
          <a:xfrm>
            <a:off x="3068488" y="4149080"/>
            <a:ext cx="4041775" cy="838200"/>
          </a:xfrm>
        </p:spPr>
        <p:txBody>
          <a:bodyPr>
            <a:normAutofit/>
          </a:bodyPr>
          <a:lstStyle/>
          <a:p>
            <a:r>
              <a:rPr lang="ru-RU" altLang="ru-RU" sz="1600" dirty="0">
                <a:solidFill>
                  <a:srgbClr val="00B050"/>
                </a:solidFill>
                <a:cs typeface="Aharoni" pitchFamily="2" charset="-79"/>
              </a:rPr>
              <a:t>Приложение к лицензии</a:t>
            </a:r>
          </a:p>
          <a:p>
            <a:pPr eaLnBrk="1" hangingPunct="1"/>
            <a:endParaRPr lang="ru-RU" altLang="ru-RU" sz="2000" dirty="0" smtClean="0"/>
          </a:p>
        </p:txBody>
      </p:sp>
      <p:pic>
        <p:nvPicPr>
          <p:cNvPr id="16390" name="Picture 7" descr="C:\Users\Пользователь\Desktop\для сайта\2015-02-13 лиц.1\лиц.1 00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34958"/>
            <a:ext cx="1916084" cy="2701636"/>
          </a:xfrm>
          <a:noFill/>
        </p:spPr>
      </p:pic>
      <p:pic>
        <p:nvPicPr>
          <p:cNvPr id="16389" name="Picture 7" descr="C:\Users\Пользователь\Desktop\сайт 2\сайт\2014-12-22 Э.Дж.1\лиценз 0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311441"/>
            <a:ext cx="1965960" cy="2701636"/>
          </a:xfr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0688"/>
            <a:ext cx="1908175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57034" y="3643745"/>
            <a:ext cx="3659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Свидетельство об аккредитации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125406"/>
            <a:ext cx="1957387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Лицензия на ведение медицинской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91743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4620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Кадровое обеспечение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0996"/>
            <a:ext cx="7632848" cy="5042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1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197441"/>
            <a:ext cx="842493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981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Результативность участия коллектива детского сада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981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конкурсах различного уровня в текущем учебном году.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981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фото2018-2019\СЕРТИФИКАТЫ\23811ce4648fcc748dba6a9610bfb87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6" y="1254081"/>
            <a:ext cx="3901574" cy="365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фото2018-2019\СЕРТИФИКАТЫ\5056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864690"/>
            <a:ext cx="2578694" cy="298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фото2018-2019\СЕРТИФИКАТЫ\svidetelstvo-3401431-22564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646" y="980728"/>
            <a:ext cx="236831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26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фото2018-2019\СЕРТИФИКАТЫ\БЛО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7466"/>
            <a:ext cx="3148565" cy="417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фото2018-2019\СЕРТИФИКАТЫ\Звездопад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2304256" cy="321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789040"/>
            <a:ext cx="2213101" cy="2892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79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11560" y="243607"/>
            <a:ext cx="803450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Результативность участия воспитанников в конкурсах различного уровня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текущем учебном году.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:\фото2018-2019\23 февраля\IMG-20190226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974427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фото2018-2019\Звех\IMG-20190206-WA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311" y="899320"/>
            <a:ext cx="2358050" cy="314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фото2018-2019\СЕРТИФИКАТЫ\Звездопад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16" y="4500212"/>
            <a:ext cx="1585914" cy="220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480" y="4124553"/>
            <a:ext cx="1929829" cy="260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50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воспитатель года\фотки 181 Кабирова\IMG-20190212-WA00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9"/>
          <a:stretch/>
        </p:blipFill>
        <p:spPr bwMode="auto">
          <a:xfrm>
            <a:off x="219766" y="2708920"/>
            <a:ext cx="2880320" cy="392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воспитатель года\фотки 181 Кабирова\IMG-20190304-WA00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01"/>
          <a:stretch/>
        </p:blipFill>
        <p:spPr bwMode="auto">
          <a:xfrm>
            <a:off x="6228184" y="122653"/>
            <a:ext cx="2636912" cy="337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воспитатель года\фотки 181 Кабирова\IMG-20190128-WA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12838"/>
            <a:ext cx="2040564" cy="27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6186" y="609934"/>
            <a:ext cx="58559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Результативность участия воспитанников в конкурсах различного уровня </a:t>
            </a:r>
          </a:p>
          <a:p>
            <a:pPr algn="ctr"/>
            <a:r>
              <a:rPr lang="ru-RU" dirty="0"/>
              <a:t>в текущем учебном году.</a:t>
            </a:r>
          </a:p>
        </p:txBody>
      </p:sp>
      <p:pic>
        <p:nvPicPr>
          <p:cNvPr id="1029" name="Picture 5" descr="F:\фото2018-2019\СЕРТИФИКАТЫ\Кабирова  Республика 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79837"/>
            <a:ext cx="2016224" cy="316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5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воспитатель года\фотки 181 Кабирова\IMG-20190305-WA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3579862" cy="477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фото2018-2019\СЕРТИФИКАТЫ\Кабирова город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0648"/>
            <a:ext cx="3695910" cy="512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58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фото2018-2019\СЕРТИФИКАТЫ\воспитанни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295567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фото2018-2019\СЕРТИФИКАТЫ\Мандарин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2" y="404664"/>
            <a:ext cx="5117381" cy="630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802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фото2018-2019\СЕРТИФИКАТЫ\Сайяр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88" y="692696"/>
            <a:ext cx="3821344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фото2018-2019\СЕРТИФИКАТЫ\СОМИК ПОЛХАНОВА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2816"/>
            <a:ext cx="3479886" cy="482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67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536" y="692696"/>
            <a:ext cx="696562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Выпускники логопедических групп: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14778"/>
              </p:ext>
            </p:extLst>
          </p:nvPr>
        </p:nvGraphicFramePr>
        <p:xfrm>
          <a:off x="2339752" y="1628800"/>
          <a:ext cx="5490845" cy="1375410"/>
        </p:xfrm>
        <a:graphic>
          <a:graphicData uri="http://schemas.openxmlformats.org/drawingml/2006/table">
            <a:tbl>
              <a:tblPr firstRow="1" firstCol="1" bandRow="1"/>
              <a:tblGrid>
                <a:gridCol w="269875"/>
                <a:gridCol w="2610485"/>
                <a:gridCol w="2610485"/>
              </a:tblGrid>
              <a:tr h="2501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 чистой речью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 значительным улучшением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дошкольников (75%)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дошкольника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25%)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30388" y="41259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878" y="3408074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Мониторинг на предмет оценки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предпосылок к учебной деятельности дошкольников – выпускников детского сада.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4941168"/>
            <a:ext cx="6072187" cy="1365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18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 детского сада принимали участие  в работе городских методических объединений, посещали открытые мероприятия,  проводимые в детских садах города с целью обмена опытом. На базе нашего детского сада тоже проходили мероприятия, в которых наши педагоги принимали активное участие.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44155"/>
              </p:ext>
            </p:extLst>
          </p:nvPr>
        </p:nvGraphicFramePr>
        <p:xfrm>
          <a:off x="517314" y="1495342"/>
          <a:ext cx="8424935" cy="535097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91153"/>
                <a:gridCol w="2231706"/>
                <a:gridCol w="2037023"/>
                <a:gridCol w="2818432"/>
                <a:gridCol w="946621"/>
              </a:tblGrid>
              <a:tr h="1125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Тема 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 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2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Курсы повышения квалификаций музыкальных руководителей дошкольных образовательных учреждений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Совершенствование профессионально-педагогической компетентности музыкального руководителя ДОО в соответствии с требованиями ФГОС ДО»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Приволжский межрегиональный центр повышения квалификации и профессиональной переподготовки работников образования института психологии и образования Казанского (Приволжского) Федерального Университета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2018г.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81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Курсы повышения квалификаций воспитателей дошкольных образовательных учреждений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«Организация раннего языкового развития детей дошкольного возраста с учетом национального компонента в  ДОО»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Приволжский межрегиональный центр повышения квалификации и профессиональной переподготовки работников образования института психологии и образования Казанского (Приволжского) Федерального Университета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2018г.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0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Курсы повышения квалификаций заведующих дошкольных образовательных учреждений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Роль руководителя в создании образовательной среды ДОО в соответствии с ФГОС ДО.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ГАОУ ДПО «Институт развития образования Республики Татарстан»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2018г.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47" marR="499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5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633096"/>
              </p:ext>
            </p:extLst>
          </p:nvPr>
        </p:nvGraphicFramePr>
        <p:xfrm>
          <a:off x="323528" y="332655"/>
          <a:ext cx="7920879" cy="617459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67749"/>
                <a:gridCol w="2098184"/>
                <a:gridCol w="1915150"/>
                <a:gridCol w="2649808"/>
                <a:gridCol w="889988"/>
              </a:tblGrid>
              <a:tr h="14548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Курсы повышения квалификаций заведующих дошкольных образовательных учреждений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Роль руководителя в управлении качеством дошкольного образования в процессе реализации и внедрения ФГОС ДО.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ГАОУ ДПО «Институт развития образования Республики Татарстан»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2018 г.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4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Курсы повышения квалификаций заведующих дошкольных образовательных учреждений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Комплексная оценка качества дошкольного образования в условиях реализации ФГОС ДО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ГАОУ ДПО «Институт развития  образования Республики Татарстан»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г.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66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Курсы повышения квалификаций воспитателей дошкольных образовательных учреждений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«Развитие профессиональной компетентности воспитателя в реализации основной образовательной программы ДОУ»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Приволжский межрегиональный центр повышения квалификации и профессиональной переподготовки работников образования института психологии и образования Казанского (Приволжского) Федерального Университета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г.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9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Методического объединения учителей-логопедов 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Советского района г. Казани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«Речевые игры как средство формирования коммуникативной компетентности у дошкольников с ТНР»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Отдел образования «Управления образования исполнительного комитета муниципального образования       г. Казани по Советскому району»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2019г.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905" marR="38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275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09888"/>
            <a:ext cx="348120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Праздники 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детском саду.</a:t>
            </a:r>
          </a:p>
        </p:txBody>
      </p:sp>
      <p:pic>
        <p:nvPicPr>
          <p:cNvPr id="3074" name="Picture 2" descr="F:\фото2018-2019\8 марта\IMG-20190306-WA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09" y="4005064"/>
            <a:ext cx="4060384" cy="228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фото2018-2019\день пожилого человека\IMG-20180928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34851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093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Дополнительные платные образовательные </a:t>
            </a:r>
            <a:r>
              <a:rPr lang="ru-RU" dirty="0" smtClean="0"/>
              <a:t>услуги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Ритмическая мозаика</a:t>
            </a:r>
          </a:p>
          <a:p>
            <a:r>
              <a:rPr lang="ru-RU" dirty="0" err="1" smtClean="0"/>
              <a:t>Предшкольная</a:t>
            </a:r>
            <a:r>
              <a:rPr lang="ru-RU" dirty="0" smtClean="0"/>
              <a:t> подготовка</a:t>
            </a:r>
          </a:p>
          <a:p>
            <a:r>
              <a:rPr lang="ru-RU" dirty="0" smtClean="0"/>
              <a:t>В мире звуков</a:t>
            </a:r>
          </a:p>
          <a:p>
            <a:r>
              <a:rPr lang="ru-RU" dirty="0" smtClean="0"/>
              <a:t>Культурология</a:t>
            </a:r>
          </a:p>
          <a:p>
            <a:r>
              <a:rPr lang="ru-RU" dirty="0" smtClean="0"/>
              <a:t>Я-художник</a:t>
            </a:r>
          </a:p>
          <a:p>
            <a:r>
              <a:rPr lang="ru-RU" dirty="0" err="1" smtClean="0"/>
              <a:t>Здравики</a:t>
            </a:r>
            <a:endParaRPr lang="ru-RU" dirty="0" smtClean="0"/>
          </a:p>
          <a:p>
            <a:r>
              <a:rPr lang="ru-RU" dirty="0" smtClean="0"/>
              <a:t>Теремок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2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5433"/>
            <a:ext cx="3335382" cy="187615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86" y="260648"/>
            <a:ext cx="3286506" cy="22395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  <a:softEdge rad="1270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" y="1124744"/>
            <a:ext cx="2710261" cy="25052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  <a:softEdge rad="317500"/>
          </a:effectLst>
          <a:scene3d>
            <a:camera prst="isometricOffAxis1Righ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048" y="3861048"/>
            <a:ext cx="2750844" cy="223279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581591"/>
            <a:ext cx="2757489" cy="207103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  <a:softEdge rad="1270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5525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838</TotalTime>
  <Words>474</Words>
  <Application>Microsoft Office PowerPoint</Application>
  <PresentationFormat>Экран (4:3)</PresentationFormat>
  <Paragraphs>83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Муниципальное автономное дошкольное образовательное учреждение  «Детский сад № 181 комбинированного вида»  Советского района г. Казани</vt:lpstr>
      <vt:lpstr>Документы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Дополнительные платные образовательные услуги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82</cp:revision>
  <dcterms:created xsi:type="dcterms:W3CDTF">2016-08-14T12:52:13Z</dcterms:created>
  <dcterms:modified xsi:type="dcterms:W3CDTF">2019-06-14T10:25:25Z</dcterms:modified>
</cp:coreProperties>
</file>